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67" r:id="rId2"/>
  </p:sldIdLst>
  <p:sldSz cx="10972800" cy="9144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9686"/>
    <p:restoredTop sz="94583"/>
  </p:normalViewPr>
  <p:slideViewPr>
    <p:cSldViewPr snapToGrid="0" snapToObjects="1">
      <p:cViewPr varScale="1">
        <p:scale>
          <a:sx n="78" d="100"/>
          <a:sy n="78" d="100"/>
        </p:scale>
        <p:origin x="84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1496484"/>
            <a:ext cx="9326880" cy="3183467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802717"/>
            <a:ext cx="8229600" cy="2207683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2892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289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52411" y="486834"/>
            <a:ext cx="2366010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4381" y="486834"/>
            <a:ext cx="6960870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602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58625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8666" y="2279653"/>
            <a:ext cx="9464040" cy="3803649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8666" y="6119286"/>
            <a:ext cx="9464040" cy="2000249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/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9055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4380" y="2434167"/>
            <a:ext cx="466344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54980" y="2434167"/>
            <a:ext cx="466344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127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486836"/>
            <a:ext cx="9464040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5810" y="2241551"/>
            <a:ext cx="4642008" cy="1098549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5810" y="3340100"/>
            <a:ext cx="4642008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54981" y="2241551"/>
            <a:ext cx="4664869" cy="1098549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54981" y="3340100"/>
            <a:ext cx="4664869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2298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1692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670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609600"/>
            <a:ext cx="3539014" cy="213360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4869" y="1316569"/>
            <a:ext cx="5554980" cy="6498167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5809" y="2743200"/>
            <a:ext cx="3539014" cy="5082117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1023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609600"/>
            <a:ext cx="3539014" cy="213360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64869" y="1316569"/>
            <a:ext cx="5554980" cy="6498167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5809" y="2743200"/>
            <a:ext cx="3539014" cy="5082117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5962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4380" y="486836"/>
            <a:ext cx="9464040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4380" y="2434167"/>
            <a:ext cx="9464040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4380" y="8475136"/>
            <a:ext cx="246888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4740" y="8475136"/>
            <a:ext cx="370332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49540" y="8475136"/>
            <a:ext cx="246888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576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D379E67-88CE-124D-B8B5-ACF9A01EA191}"/>
              </a:ext>
            </a:extLst>
          </p:cNvPr>
          <p:cNvSpPr/>
          <p:nvPr/>
        </p:nvSpPr>
        <p:spPr>
          <a:xfrm>
            <a:off x="200025" y="205472"/>
            <a:ext cx="54864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Figure 2-figure supplement 1-source data 3</a:t>
            </a:r>
            <a:endParaRPr lang="en-US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Figure 2-figure supplement 1E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C3721F7-7F4E-8246-8E7B-E2B9F614F91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354" t="2735" r="17708"/>
          <a:stretch/>
        </p:blipFill>
        <p:spPr>
          <a:xfrm>
            <a:off x="957264" y="1857375"/>
            <a:ext cx="3759506" cy="40005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2F9BE376-BFF6-CA43-84D0-A82BE6488E7F}"/>
              </a:ext>
            </a:extLst>
          </p:cNvPr>
          <p:cNvSpPr/>
          <p:nvPr/>
        </p:nvSpPr>
        <p:spPr>
          <a:xfrm>
            <a:off x="1257388" y="2177715"/>
            <a:ext cx="2971711" cy="43833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3709289-F05C-B44D-89EF-1D8C9A383A38}"/>
              </a:ext>
            </a:extLst>
          </p:cNvPr>
          <p:cNvSpPr/>
          <p:nvPr/>
        </p:nvSpPr>
        <p:spPr>
          <a:xfrm>
            <a:off x="2390422" y="1580376"/>
            <a:ext cx="70564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200" b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Vinculin</a:t>
            </a:r>
            <a:endParaRPr lang="en-US" sz="1200" b="1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062DC4D-69AE-A84F-90E9-3078A36C47D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2005" t="2418" r="17839"/>
          <a:stretch/>
        </p:blipFill>
        <p:spPr>
          <a:xfrm>
            <a:off x="5486400" y="1860869"/>
            <a:ext cx="3696053" cy="3997006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0B993FB7-A461-6741-91BF-72A9AE703926}"/>
              </a:ext>
            </a:extLst>
          </p:cNvPr>
          <p:cNvSpPr/>
          <p:nvPr/>
        </p:nvSpPr>
        <p:spPr>
          <a:xfrm>
            <a:off x="5686425" y="3173077"/>
            <a:ext cx="2971711" cy="43833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497736D-A33E-6D40-A415-926C0DCCF6A3}"/>
              </a:ext>
            </a:extLst>
          </p:cNvPr>
          <p:cNvSpPr/>
          <p:nvPr/>
        </p:nvSpPr>
        <p:spPr>
          <a:xfrm>
            <a:off x="6747406" y="2817280"/>
            <a:ext cx="58702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200" b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WDR5</a:t>
            </a:r>
            <a:endParaRPr lang="en-US" sz="1200" b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D2AB68D-9665-084D-9F62-33B924563015}"/>
              </a:ext>
            </a:extLst>
          </p:cNvPr>
          <p:cNvSpPr txBox="1"/>
          <p:nvPr/>
        </p:nvSpPr>
        <p:spPr>
          <a:xfrm>
            <a:off x="623855" y="2104908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150-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470C5E2-B264-0C48-9988-8CB36D5C296D}"/>
              </a:ext>
            </a:extLst>
          </p:cNvPr>
          <p:cNvSpPr txBox="1"/>
          <p:nvPr/>
        </p:nvSpPr>
        <p:spPr>
          <a:xfrm>
            <a:off x="623855" y="2299431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100-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3B617AA-E25C-C148-9101-917C0298F314}"/>
              </a:ext>
            </a:extLst>
          </p:cNvPr>
          <p:cNvSpPr txBox="1"/>
          <p:nvPr/>
        </p:nvSpPr>
        <p:spPr>
          <a:xfrm>
            <a:off x="702401" y="2429239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75-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B99C843-0360-0348-AEEC-27A88FF34BD8}"/>
              </a:ext>
            </a:extLst>
          </p:cNvPr>
          <p:cNvSpPr txBox="1"/>
          <p:nvPr/>
        </p:nvSpPr>
        <p:spPr>
          <a:xfrm>
            <a:off x="623855" y="1982063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250-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26DD37A-B67A-724B-88F8-2AD56959C929}"/>
              </a:ext>
            </a:extLst>
          </p:cNvPr>
          <p:cNvSpPr txBox="1"/>
          <p:nvPr/>
        </p:nvSpPr>
        <p:spPr>
          <a:xfrm>
            <a:off x="702401" y="2851539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50-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EFA19AE-3722-5B4A-A266-0C6DF644BF18}"/>
              </a:ext>
            </a:extLst>
          </p:cNvPr>
          <p:cNvSpPr txBox="1"/>
          <p:nvPr/>
        </p:nvSpPr>
        <p:spPr>
          <a:xfrm>
            <a:off x="702401" y="3080071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37-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30E8271-2ADA-7A40-B40D-15144546BA5E}"/>
              </a:ext>
            </a:extLst>
          </p:cNvPr>
          <p:cNvSpPr txBox="1"/>
          <p:nvPr/>
        </p:nvSpPr>
        <p:spPr>
          <a:xfrm>
            <a:off x="5121619" y="2110922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150-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5D9949F-6795-B946-BCB9-38AFA2864D62}"/>
              </a:ext>
            </a:extLst>
          </p:cNvPr>
          <p:cNvSpPr txBox="1"/>
          <p:nvPr/>
        </p:nvSpPr>
        <p:spPr>
          <a:xfrm>
            <a:off x="5121619" y="2305445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100-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00519D4-5AA0-5047-8837-76DE82D042FB}"/>
              </a:ext>
            </a:extLst>
          </p:cNvPr>
          <p:cNvSpPr txBox="1"/>
          <p:nvPr/>
        </p:nvSpPr>
        <p:spPr>
          <a:xfrm>
            <a:off x="5200165" y="2435253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75-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8522182-C273-D24F-87DE-785F5EE54BF0}"/>
              </a:ext>
            </a:extLst>
          </p:cNvPr>
          <p:cNvSpPr txBox="1"/>
          <p:nvPr/>
        </p:nvSpPr>
        <p:spPr>
          <a:xfrm>
            <a:off x="5121619" y="1988077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250-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F4FDD74-94EC-AC48-867E-BA7481C07630}"/>
              </a:ext>
            </a:extLst>
          </p:cNvPr>
          <p:cNvSpPr txBox="1"/>
          <p:nvPr/>
        </p:nvSpPr>
        <p:spPr>
          <a:xfrm>
            <a:off x="5200165" y="2857553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50-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B076F27-F625-0042-81E6-8BDE08F53BAA}"/>
              </a:ext>
            </a:extLst>
          </p:cNvPr>
          <p:cNvSpPr txBox="1"/>
          <p:nvPr/>
        </p:nvSpPr>
        <p:spPr>
          <a:xfrm>
            <a:off x="5200165" y="3086085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37-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C932D9FC-94CF-4D47-8F85-0060DF539514}"/>
              </a:ext>
            </a:extLst>
          </p:cNvPr>
          <p:cNvCxnSpPr>
            <a:cxnSpLocks/>
          </p:cNvCxnSpPr>
          <p:nvPr/>
        </p:nvCxnSpPr>
        <p:spPr>
          <a:xfrm flipV="1">
            <a:off x="5486400" y="2716571"/>
            <a:ext cx="3696053" cy="21912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5D4F966A-7C46-CA4E-968B-74D6D3144230}"/>
              </a:ext>
            </a:extLst>
          </p:cNvPr>
          <p:cNvCxnSpPr>
            <a:cxnSpLocks/>
          </p:cNvCxnSpPr>
          <p:nvPr/>
        </p:nvCxnSpPr>
        <p:spPr>
          <a:xfrm flipV="1">
            <a:off x="1039643" y="2704405"/>
            <a:ext cx="3696053" cy="21912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67003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1676</TotalTime>
  <Words>24</Words>
  <Application>Microsoft Office PowerPoint</Application>
  <PresentationFormat>Custom</PresentationFormat>
  <Paragraphs>16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Jocelyn Chen</dc:creator>
  <cp:lastModifiedBy>Yan, Qin</cp:lastModifiedBy>
  <cp:revision>62</cp:revision>
  <dcterms:created xsi:type="dcterms:W3CDTF">2022-03-15T20:13:12Z</dcterms:created>
  <dcterms:modified xsi:type="dcterms:W3CDTF">2022-03-29T02:25:32Z</dcterms:modified>
</cp:coreProperties>
</file>